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F0F1"/>
    <a:srgbClr val="AED7EB"/>
    <a:srgbClr val="5CA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6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5CAD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0F5394-1B5D-435B-533E-3FFE86891CA8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45C990-8B6A-2D4D-8B6D-8C9287FDA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364" y="1395493"/>
            <a:ext cx="8828116" cy="238760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9E7E1-8DB0-CC49-A327-B50961430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8364" y="3875168"/>
            <a:ext cx="8828116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CA82B7-BBB2-7C22-91EF-3A691AA482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24AA45-C649-5FAE-B277-43638FB78E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24658" y="426800"/>
            <a:ext cx="4400550" cy="6845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02C296-818B-303B-C914-34FA868521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09040" y="6309989"/>
            <a:ext cx="7772400" cy="24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2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5C990-8B6A-2D4D-8B6D-8C9287FDA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364" y="1395493"/>
            <a:ext cx="9144000" cy="23876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9E7E1-8DB0-CC49-A327-B50961430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8364" y="38751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614AB3-8245-E1FD-B37E-1C306FA75DC9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48C160-BA6D-7E6E-9256-7A5A8446F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40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29560-2A4D-9240-B44E-4D11894C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50D76-47A6-0643-B70D-FB9CCA14E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00A03E-559A-854D-B7B2-DF73B450F09A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BB04D4-356C-6E30-3B8A-55FB526F74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64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A2353-DC9B-2148-9575-AE6E353CA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F8298-0279-CF41-9AFF-44D2ABDAC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89DEC5-CC26-FF0C-ADF9-AB27071C2807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81DCE8-E235-06FB-BDD9-A76528DDAF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34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01F6F-4D0B-3A44-B56E-87C4AA341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2E8F1-AE2C-FB4C-B090-B7609F80B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B2D24-C106-D54F-A151-AB22D0DCF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D1A0AE-40F2-A176-CAE4-F377429808FF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BACF5F-5CA2-B384-0116-5AFDA42BF3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2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D3F22-EE10-1941-900B-FF49E6AF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1CE98-99B3-8741-80BC-6DC4CA97C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D990E6-DA71-E847-9E5E-6FB4832A1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9FE0A4-BA0F-E947-BDAA-48FBF235F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32B390-0DE2-584B-A656-FE2951C207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A660C3-44DD-3AE6-772C-7B1C585BB3B5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CA8DA5-783F-8E11-93DF-46930A7E8B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73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587DA-F62C-1248-85C5-D0CFA8D12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204153"/>
            <a:ext cx="5541134" cy="44496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53F428-6398-BA4A-A66F-7856433703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18939"/>
            <a:ext cx="3932237" cy="160020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/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D380D51-D39A-3F49-A13D-C6B2406BF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19139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85EEDE-2031-8DE9-E2CC-B2E4417EFCB8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C3866-F942-4E67-78F7-165BE104EB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21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1B083-BC06-2042-B140-7AB5CBF55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8138"/>
            <a:ext cx="7077097" cy="1399869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FAD5C-736C-CC48-B57F-F90CD7C04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8338"/>
            <a:ext cx="3435329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435AFA4-9670-9642-BE9A-3E6E225E7283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481556" y="2018338"/>
            <a:ext cx="3435329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5393208-A892-9F41-AF51-5954B9F914C8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8123324" y="2018338"/>
            <a:ext cx="3435329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2A8950-53A3-E61E-8CEB-1AD8F2961131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538689-5840-7BD2-C157-563221CF10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86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1B083-BC06-2042-B140-7AB5CBF55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27310"/>
            <a:ext cx="3932237" cy="160020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/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5F2810-A7C4-164B-A9AF-2BFE82675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07443"/>
            <a:ext cx="5587731" cy="47558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FAD5C-736C-CC48-B57F-F90CD7C04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7510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47E496-7A93-941F-8BA9-5687F32829A8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881FB9-F805-F66A-5282-0AD9181A18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2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1B083-BC06-2042-B140-7AB5CBF55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0763"/>
            <a:ext cx="7888576" cy="150674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5F2810-A7C4-164B-A9AF-2BFE82675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9" y="2001706"/>
            <a:ext cx="4911852" cy="39109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55B3BC0-DCE6-2145-88D9-0F5ECA2CC2D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440361" y="2001706"/>
            <a:ext cx="4911852" cy="39109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7B1732-2627-73A3-8D42-3C636872DC1C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127D6F-63BA-112C-7689-0FE5B5B858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96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1B083-BC06-2042-B140-7AB5CBF55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0763"/>
            <a:ext cx="7888576" cy="150674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5F2810-A7C4-164B-A9AF-2BFE82675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9" y="2001706"/>
            <a:ext cx="3465134" cy="275900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55B3BC0-DCE6-2145-88D9-0F5ECA2CC2D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421945" y="2001706"/>
            <a:ext cx="3465134" cy="275900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C172CE-F828-164F-9A37-AF08E751CE66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004101" y="2001706"/>
            <a:ext cx="3465134" cy="275900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95C2E2-90D9-363C-63F1-BCBB1E461FDD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65C935-0E56-4ECD-7381-0AAC086526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31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1B083-BC06-2042-B140-7AB5CBF55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0763"/>
            <a:ext cx="7888576" cy="150674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5F2810-A7C4-164B-A9AF-2BFE82675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9" y="2001706"/>
            <a:ext cx="10358642" cy="39109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424811-594F-5AD7-7D4C-0BB937687495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348AA-C586-EE65-8E60-6C64C7BD9F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80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5F2810-A7C4-164B-A9AF-2BFE82675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90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718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an styrktaradila">
    <p:bg>
      <p:bgPr>
        <a:solidFill>
          <a:srgbClr val="5CAD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0F5394-1B5D-435B-533E-3FFE86891CA8}"/>
              </a:ext>
            </a:extLst>
          </p:cNvPr>
          <p:cNvSpPr/>
          <p:nvPr userDrawn="1"/>
        </p:nvSpPr>
        <p:spPr>
          <a:xfrm>
            <a:off x="0" y="5912621"/>
            <a:ext cx="12192000" cy="96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45C990-8B6A-2D4D-8B6D-8C9287FDA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364" y="1395493"/>
            <a:ext cx="8828116" cy="238760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9E7E1-8DB0-CC49-A327-B50961430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8364" y="3875168"/>
            <a:ext cx="8828116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CA82B7-BBB2-7C22-91EF-3A691AA482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480" y="6064005"/>
            <a:ext cx="1822450" cy="6664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24AA45-C649-5FAE-B277-43638FB78E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24658" y="426800"/>
            <a:ext cx="4400550" cy="68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96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786A8E-A4A7-2145-8066-A4E7DA5B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79558-631C-854A-8D90-F47CFB7AF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85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9" r:id="rId9"/>
    <p:sldLayoutId id="2147483660" r:id="rId10"/>
    <p:sldLayoutId id="2147483662" r:id="rId11"/>
    <p:sldLayoutId id="2147483661" r:id="rId12"/>
    <p:sldLayoutId id="2147483658" r:id="rId13"/>
    <p:sldLayoutId id="2147483666" r:id="rId14"/>
    <p:sldLayoutId id="214748366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DBF5D-BEBB-9C43-89DB-CAA8916E5D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50D859-CECE-2D45-BCF7-858865EC25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2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8660E-CCC2-6294-4ED1-690363F2D5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AF0002-A1E4-8DFA-9B16-E91AF36B0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65555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10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Lorem ipsum dolor sit amet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Harri Gylfason</dc:creator>
  <cp:lastModifiedBy>Microsoft Office User</cp:lastModifiedBy>
  <cp:revision>18</cp:revision>
  <dcterms:created xsi:type="dcterms:W3CDTF">2019-08-28T09:17:12Z</dcterms:created>
  <dcterms:modified xsi:type="dcterms:W3CDTF">2023-07-13T11:32:29Z</dcterms:modified>
</cp:coreProperties>
</file>